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avi" ContentType="video/x-msvide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299" r:id="rId2"/>
    <p:sldId id="300" r:id="rId3"/>
    <p:sldId id="301" r:id="rId4"/>
    <p:sldId id="304" r:id="rId5"/>
    <p:sldId id="305" r:id="rId6"/>
    <p:sldId id="302" r:id="rId7"/>
    <p:sldId id="307" r:id="rId8"/>
    <p:sldId id="308" r:id="rId9"/>
    <p:sldId id="306" r:id="rId10"/>
    <p:sldId id="303" r:id="rId11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B465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7" d="100"/>
          <a:sy n="67" d="100"/>
        </p:scale>
        <p:origin x="708" y="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D6D0AC-7BE0-4408-91D4-64F187150AB6}" type="datetimeFigureOut">
              <a:rPr lang="ko-KR" altLang="en-US" smtClean="0"/>
              <a:pPr/>
              <a:t>2015-12-06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70FFF2-55DB-4D0F-A35D-802EC6D341C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356058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34834D-C805-4F86-8760-20F950677FB2}" type="datetimeFigureOut">
              <a:rPr lang="ko-KR" altLang="en-US" smtClean="0"/>
              <a:pPr/>
              <a:t>2015-12-06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503771-E994-4723-A641-AA62FDCCAFF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120100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 descr="D:\My PPT Design\프레젠테이션12\1.png"/>
          <p:cNvPicPr>
            <a:picLocks noChangeAspect="1" noChangeArrowheads="1"/>
          </p:cNvPicPr>
          <p:nvPr userDrawn="1"/>
        </p:nvPicPr>
        <p:blipFill>
          <a:blip r:embed="rId2" cstate="print"/>
          <a:srcRect l="23895" t="12685" r="23919" b="17729"/>
          <a:stretch>
            <a:fillRect/>
          </a:stretch>
        </p:blipFill>
        <p:spPr bwMode="auto">
          <a:xfrm>
            <a:off x="2843808" y="980728"/>
            <a:ext cx="3456384" cy="3456384"/>
          </a:xfrm>
          <a:prstGeom prst="rect">
            <a:avLst/>
          </a:prstGeom>
          <a:noFill/>
        </p:spPr>
      </p:pic>
      <p:sp>
        <p:nvSpPr>
          <p:cNvPr id="8" name="제목 7"/>
          <p:cNvSpPr>
            <a:spLocks noGrp="1"/>
          </p:cNvSpPr>
          <p:nvPr>
            <p:ph type="title"/>
          </p:nvPr>
        </p:nvSpPr>
        <p:spPr>
          <a:xfrm>
            <a:off x="323528" y="4860032"/>
            <a:ext cx="8496944" cy="441176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2200" b="0">
                <a:gradFill flip="none" rotWithShape="1"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  <a:shade val="100000"/>
                        <a:satMod val="115000"/>
                        <a:alpha val="72000"/>
                      </a:schemeClr>
                    </a:gs>
                  </a:gsLst>
                  <a:lin ang="5400000" scaled="1"/>
                  <a:tileRect/>
                </a:gradFill>
                <a:latin typeface="HY견고딕" pitchFamily="18" charset="-127"/>
                <a:ea typeface="HY견고딕" pitchFamily="18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 hasCustomPrompt="1"/>
          </p:nvPr>
        </p:nvSpPr>
        <p:spPr>
          <a:xfrm>
            <a:off x="2088296" y="5373216"/>
            <a:ext cx="4968875" cy="359470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1100" b="0" kern="1200" dirty="0" smtClean="0">
                <a:gradFill flip="none" rotWithShape="1"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  <a:shade val="100000"/>
                        <a:satMod val="115000"/>
                        <a:alpha val="72000"/>
                      </a:schemeClr>
                    </a:gs>
                  </a:gsLst>
                  <a:lin ang="5400000" scaled="1"/>
                  <a:tileRect/>
                </a:gradFill>
                <a:latin typeface="HY견고딕" pitchFamily="18" charset="-127"/>
                <a:ea typeface="HY견고딕" pitchFamily="18" charset="-127"/>
                <a:cs typeface="+mj-cs"/>
              </a:defRPr>
            </a:lvl1pPr>
          </a:lstStyle>
          <a:p>
            <a:pPr lvl="0"/>
            <a:r>
              <a:rPr lang="ko-KR" altLang="en-US" dirty="0" smtClean="0"/>
              <a:t>작성자 정보 입력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DB4CDE1-A759-44DA-924D-AFD4F5C13DC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DB4CDE1-A759-44DA-924D-AFD4F5C13DC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72008" y="69008"/>
            <a:ext cx="827584" cy="692696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HY헤드라인M" pitchFamily="18" charset="-127"/>
                <a:ea typeface="HY헤드라인M" pitchFamily="18" charset="-127"/>
              </a:defRPr>
            </a:lvl1pPr>
          </a:lstStyle>
          <a:p>
            <a:fld id="{1DB4CDE1-A759-44DA-924D-AFD4F5C13DC8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grpSp>
        <p:nvGrpSpPr>
          <p:cNvPr id="22" name="그룹 21"/>
          <p:cNvGrpSpPr/>
          <p:nvPr userDrawn="1"/>
        </p:nvGrpSpPr>
        <p:grpSpPr>
          <a:xfrm>
            <a:off x="3443080" y="1628800"/>
            <a:ext cx="1907338" cy="430887"/>
            <a:chOff x="3443080" y="1628800"/>
            <a:chExt cx="1907338" cy="430887"/>
          </a:xfrm>
        </p:grpSpPr>
        <p:sp>
          <p:nvSpPr>
            <p:cNvPr id="10" name="TextBox 9"/>
            <p:cNvSpPr txBox="1"/>
            <p:nvPr userDrawn="1"/>
          </p:nvSpPr>
          <p:spPr>
            <a:xfrm>
              <a:off x="3793582" y="1628800"/>
              <a:ext cx="1556836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b="0" kern="1200" dirty="0" smtClean="0">
                  <a:gradFill flip="none" rotWithShape="1">
                    <a:gsLst>
                      <a:gs pos="0">
                        <a:schemeClr val="tx1">
                          <a:lumMod val="75000"/>
                          <a:lumOff val="25000"/>
                        </a:schemeClr>
                      </a:gs>
                      <a:gs pos="5000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  <a:shade val="100000"/>
                          <a:satMod val="115000"/>
                          <a:alpha val="72000"/>
                        </a:schemeClr>
                      </a:gs>
                    </a:gsLst>
                    <a:lin ang="5400000" scaled="1"/>
                    <a:tileRect/>
                  </a:gradFill>
                  <a:latin typeface="HY견고딕" pitchFamily="18" charset="-127"/>
                  <a:ea typeface="HY견고딕" pitchFamily="18" charset="-127"/>
                  <a:cs typeface="+mj-cs"/>
                </a:rPr>
                <a:t>Contents</a:t>
              </a:r>
              <a:endParaRPr lang="ko-KR" altLang="en-US" sz="2200" b="0" kern="1200" dirty="0" smtClean="0">
                <a:gradFill flip="none" rotWithShape="1"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  <a:shade val="100000"/>
                        <a:satMod val="115000"/>
                        <a:alpha val="72000"/>
                      </a:schemeClr>
                    </a:gs>
                  </a:gsLst>
                  <a:lin ang="5400000" scaled="1"/>
                  <a:tileRect/>
                </a:gradFill>
                <a:latin typeface="HY견고딕" pitchFamily="18" charset="-127"/>
                <a:ea typeface="HY견고딕" pitchFamily="18" charset="-127"/>
                <a:cs typeface="+mj-cs"/>
              </a:endParaRPr>
            </a:p>
          </p:txBody>
        </p:sp>
        <p:pic>
          <p:nvPicPr>
            <p:cNvPr id="21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3443080" y="1660068"/>
              <a:ext cx="313592" cy="3849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5" name="텍스트 개체 틀 24"/>
          <p:cNvSpPr>
            <a:spLocks noGrp="1"/>
          </p:cNvSpPr>
          <p:nvPr>
            <p:ph type="body" sz="quarter" idx="13" hasCustomPrompt="1"/>
          </p:nvPr>
        </p:nvSpPr>
        <p:spPr>
          <a:xfrm>
            <a:off x="1115963" y="2636912"/>
            <a:ext cx="6912074" cy="3383285"/>
          </a:xfrm>
          <a:prstGeom prst="rect">
            <a:avLst/>
          </a:prstGeom>
        </p:spPr>
        <p:txBody>
          <a:bodyPr/>
          <a:lstStyle>
            <a:lvl1pPr algn="ctr">
              <a:lnSpc>
                <a:spcPct val="150000"/>
              </a:lnSpc>
              <a:buNone/>
              <a:defRPr lang="ko-KR" altLang="en-US" sz="1500" b="1" kern="1200" baseline="0" dirty="0" smtClean="0">
                <a:gradFill flip="none" rotWithShape="1"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  <a:shade val="100000"/>
                        <a:satMod val="115000"/>
                        <a:alpha val="72000"/>
                      </a:schemeClr>
                    </a:gs>
                  </a:gsLst>
                  <a:lin ang="5400000" scaled="1"/>
                  <a:tileRect/>
                </a:gradFill>
                <a:latin typeface="+mn-ea"/>
                <a:ea typeface="+mn-ea"/>
                <a:cs typeface="+mj-cs"/>
              </a:defRPr>
            </a:lvl1pPr>
          </a:lstStyle>
          <a:p>
            <a:pPr lvl="0"/>
            <a:r>
              <a:rPr lang="en-US" altLang="ko-KR" dirty="0" smtClean="0"/>
              <a:t>Content 1</a:t>
            </a:r>
          </a:p>
          <a:p>
            <a:pPr lvl="0"/>
            <a:r>
              <a:rPr lang="en-US" altLang="ko-KR" dirty="0" smtClean="0"/>
              <a:t>Content 2</a:t>
            </a:r>
          </a:p>
          <a:p>
            <a:pPr lvl="0"/>
            <a:r>
              <a:rPr lang="en-US" altLang="ko-KR" dirty="0" smtClean="0"/>
              <a:t>Content 3</a:t>
            </a:r>
          </a:p>
          <a:p>
            <a:pPr lvl="0"/>
            <a:r>
              <a:rPr lang="en-US" altLang="ko-KR" dirty="0" smtClean="0"/>
              <a:t>Content 4</a:t>
            </a:r>
          </a:p>
          <a:p>
            <a:pPr lvl="0"/>
            <a:r>
              <a:rPr lang="en-US" altLang="ko-KR" dirty="0" smtClean="0"/>
              <a:t>Content 5</a:t>
            </a:r>
          </a:p>
          <a:p>
            <a:pPr lvl="0"/>
            <a:endParaRPr lang="ko-KR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72008" y="69008"/>
            <a:ext cx="827584" cy="692696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HY헤드라인M" pitchFamily="18" charset="-127"/>
                <a:ea typeface="HY헤드라인M" pitchFamily="18" charset="-127"/>
              </a:defRPr>
            </a:lvl1pPr>
          </a:lstStyle>
          <a:p>
            <a:fld id="{1DB4CDE1-A759-44DA-924D-AFD4F5C13DC8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/>
          </p:nvPr>
        </p:nvSpPr>
        <p:spPr>
          <a:xfrm>
            <a:off x="457200" y="836712"/>
            <a:ext cx="8229600" cy="557212"/>
          </a:xfrm>
          <a:prstGeom prst="rect">
            <a:avLst/>
          </a:prstGeom>
        </p:spPr>
        <p:txBody>
          <a:bodyPr anchor="ctr"/>
          <a:lstStyle>
            <a:lvl1pPr algn="ctr">
              <a:defRPr lang="ko-KR" altLang="en-US" sz="2000" b="0" kern="1200" dirty="0" smtClean="0">
                <a:gradFill flip="none" rotWithShape="1"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  <a:shade val="100000"/>
                        <a:satMod val="115000"/>
                        <a:alpha val="72000"/>
                      </a:schemeClr>
                    </a:gs>
                  </a:gsLst>
                  <a:lin ang="5400000" scaled="1"/>
                  <a:tileRect/>
                </a:gradFill>
                <a:latin typeface="HY견고딕" pitchFamily="18" charset="-127"/>
                <a:ea typeface="HY견고딕" pitchFamily="18" charset="-127"/>
                <a:cs typeface="+mj-cs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72008" y="69008"/>
            <a:ext cx="827584" cy="692696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HY헤드라인M" pitchFamily="18" charset="-127"/>
                <a:ea typeface="HY헤드라인M" pitchFamily="18" charset="-127"/>
              </a:defRPr>
            </a:lvl1pPr>
          </a:lstStyle>
          <a:p>
            <a:fld id="{1DB4CDE1-A759-44DA-924D-AFD4F5C13DC8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3" name="TextBox 2"/>
          <p:cNvSpPr txBox="1"/>
          <p:nvPr userDrawn="1"/>
        </p:nvSpPr>
        <p:spPr>
          <a:xfrm>
            <a:off x="3189001" y="3070121"/>
            <a:ext cx="18870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b="0" kern="1200" dirty="0" smtClean="0">
                <a:gradFill flip="none" rotWithShape="1"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  <a:shade val="100000"/>
                        <a:satMod val="115000"/>
                        <a:alpha val="72000"/>
                      </a:schemeClr>
                    </a:gs>
                  </a:gsLst>
                  <a:lin ang="5400000" scaled="1"/>
                  <a:tileRect/>
                </a:gradFill>
                <a:latin typeface="HY견고딕" pitchFamily="18" charset="-127"/>
                <a:ea typeface="HY견고딕" pitchFamily="18" charset="-127"/>
                <a:cs typeface="+mj-cs"/>
              </a:rPr>
              <a:t>Thank you!</a:t>
            </a:r>
            <a:endParaRPr lang="ko-KR" altLang="en-US" sz="2200" b="0" kern="1200" dirty="0" smtClean="0">
              <a:gradFill flip="none" rotWithShape="1"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  <a:shade val="100000"/>
                      <a:satMod val="115000"/>
                      <a:alpha val="72000"/>
                    </a:schemeClr>
                  </a:gs>
                </a:gsLst>
                <a:lin ang="5400000" scaled="1"/>
                <a:tileRect/>
              </a:gradFill>
              <a:latin typeface="HY견고딕" pitchFamily="18" charset="-127"/>
              <a:ea typeface="HY견고딕" pitchFamily="18" charset="-127"/>
              <a:cs typeface="+mj-cs"/>
            </a:endParaRPr>
          </a:p>
        </p:txBody>
      </p:sp>
      <p:cxnSp>
        <p:nvCxnSpPr>
          <p:cNvPr id="5" name="직선 연결선 4"/>
          <p:cNvCxnSpPr/>
          <p:nvPr userDrawn="1"/>
        </p:nvCxnSpPr>
        <p:spPr>
          <a:xfrm flipH="1">
            <a:off x="2" y="3284985"/>
            <a:ext cx="3203846" cy="0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72008" y="69008"/>
            <a:ext cx="827584" cy="692696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HY헤드라인M" pitchFamily="18" charset="-127"/>
                <a:ea typeface="HY헤드라인M" pitchFamily="18" charset="-127"/>
              </a:defRPr>
            </a:lvl1pPr>
          </a:lstStyle>
          <a:p>
            <a:fld id="{1DB4CDE1-A759-44DA-924D-AFD4F5C13DC8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DB4CDE1-A759-44DA-924D-AFD4F5C13DC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DB4CDE1-A759-44DA-924D-AFD4F5C13DC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DB4CDE1-A759-44DA-924D-AFD4F5C13DC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DB4CDE1-A759-44DA-924D-AFD4F5C13DC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52000">
                <a:schemeClr val="bg1"/>
              </a:gs>
              <a:gs pos="88000">
                <a:schemeClr val="bg1">
                  <a:lumMod val="95000"/>
                  <a:alpha val="16000"/>
                </a:schemeClr>
              </a:gs>
              <a:gs pos="100000">
                <a:schemeClr val="tx1">
                  <a:lumMod val="65000"/>
                  <a:lumOff val="35000"/>
                  <a:alpha val="2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0" y="6597352"/>
            <a:ext cx="9144000" cy="26064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Picture 2" descr="C:\Users\msk\Desktop\body_swoop.png"/>
          <p:cNvPicPr>
            <a:picLocks noChangeAspect="1" noChangeArrowheads="1"/>
          </p:cNvPicPr>
          <p:nvPr/>
        </p:nvPicPr>
        <p:blipFill>
          <a:blip r:embed="rId13" cstate="print">
            <a:lum/>
          </a:blip>
          <a:srcRect/>
          <a:stretch>
            <a:fillRect/>
          </a:stretch>
        </p:blipFill>
        <p:spPr bwMode="auto">
          <a:xfrm>
            <a:off x="12192" y="-12540"/>
            <a:ext cx="9139428" cy="1028700"/>
          </a:xfrm>
          <a:prstGeom prst="rect">
            <a:avLst/>
          </a:prstGeom>
          <a:noFill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683568" y="1023175"/>
            <a:ext cx="7772400" cy="1829761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소프트 </a:t>
            </a:r>
            <a:r>
              <a:rPr lang="ko-KR" altLang="en-US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웨어</a:t>
            </a:r>
            <a:r>
              <a:rPr lang="ko-KR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 공학</a:t>
            </a:r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/>
            </a:r>
            <a:b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</a:br>
            <a:r>
              <a:rPr lang="en-US" altLang="ko-KR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MobileRobot</a:t>
            </a:r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 System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sp>
        <p:nvSpPr>
          <p:cNvPr id="5" name="부제목 2"/>
          <p:cNvSpPr txBox="1">
            <a:spLocks/>
          </p:cNvSpPr>
          <p:nvPr/>
        </p:nvSpPr>
        <p:spPr>
          <a:xfrm>
            <a:off x="5652120" y="4291080"/>
            <a:ext cx="3056384" cy="1512168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2</a:t>
            </a:r>
            <a:r>
              <a:rPr lang="ko-KR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분반 </a:t>
            </a:r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Milkis</a:t>
            </a:r>
            <a:r>
              <a:rPr lang="ko-KR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조</a:t>
            </a:r>
            <a:endParaRPr lang="en-US" altLang="ko-KR" sz="24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  <a:p>
            <a:pPr marL="0" indent="0" algn="r">
              <a:buNone/>
            </a:pPr>
            <a:r>
              <a:rPr lang="en-US" altLang="ko-KR" sz="1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2011280024  </a:t>
            </a:r>
            <a:r>
              <a:rPr lang="ko-KR" altLang="en-US" sz="1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김창현</a:t>
            </a:r>
            <a:endParaRPr lang="en-US" altLang="ko-KR" sz="18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  <a:p>
            <a:pPr marL="0" indent="0" algn="r">
              <a:buNone/>
            </a:pPr>
            <a:r>
              <a:rPr lang="en-US" altLang="ko-KR" sz="1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2010920033  </a:t>
            </a:r>
            <a:r>
              <a:rPr lang="ko-KR" altLang="en-US" sz="1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박현우</a:t>
            </a:r>
            <a:endParaRPr lang="en-US" altLang="ko-KR" sz="18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  <a:p>
            <a:pPr marL="0" indent="0" algn="r">
              <a:buNone/>
            </a:pPr>
            <a:r>
              <a:rPr lang="en-US" altLang="ko-KR" sz="1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2010920055  </a:t>
            </a:r>
            <a:r>
              <a:rPr lang="ko-KR" altLang="en-US" sz="1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장홍진</a:t>
            </a:r>
            <a:endParaRPr lang="ko-KR" altLang="en-US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6" name="부제목 2"/>
          <p:cNvSpPr txBox="1">
            <a:spLocks/>
          </p:cNvSpPr>
          <p:nvPr/>
        </p:nvSpPr>
        <p:spPr>
          <a:xfrm>
            <a:off x="683568" y="2805360"/>
            <a:ext cx="7772400" cy="1199704"/>
          </a:xfrm>
          <a:prstGeom prst="rect">
            <a:avLst/>
          </a:prstGeom>
        </p:spPr>
        <p:txBody>
          <a:bodyPr vert="horz" lIns="45720" rIns="45720">
            <a:normAutofit/>
          </a:bodyPr>
          <a:lstStyle>
            <a:lvl1pPr marL="0" marR="64008" indent="0" algn="r" rtl="0" eaLnBrk="1" latinLnBrk="1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None/>
              <a:defRPr kumimoji="0" sz="2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1" latinLnBrk="1" hangingPunct="1">
              <a:spcBef>
                <a:spcPts val="324"/>
              </a:spcBef>
              <a:buClr>
                <a:schemeClr val="accent1"/>
              </a:buClr>
              <a:buFont typeface="Verdana"/>
              <a:buNone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1" latinLnBrk="1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None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1" latinLnBrk="1" hangingPunct="1">
              <a:spcBef>
                <a:spcPts val="350"/>
              </a:spcBef>
              <a:buClr>
                <a:schemeClr val="accent2"/>
              </a:buClr>
              <a:buFont typeface="Wingdings 2"/>
              <a:buNone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1" latinLnBrk="1" hangingPunct="1">
              <a:spcBef>
                <a:spcPts val="350"/>
              </a:spcBef>
              <a:buClr>
                <a:schemeClr val="accent2"/>
              </a:buClr>
              <a:buFont typeface="Wingdings 2"/>
              <a:buNone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1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1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1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1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algn="ctr"/>
            <a:r>
              <a:rPr lang="ko-KR" altLang="en-US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구현 및 운영 산출물</a:t>
            </a:r>
            <a:endParaRPr lang="ko-KR" altLang="en-US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049714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 txBox="1">
            <a:spLocks/>
          </p:cNvSpPr>
          <p:nvPr/>
        </p:nvSpPr>
        <p:spPr>
          <a:xfrm>
            <a:off x="457200" y="2708920"/>
            <a:ext cx="8229600" cy="634082"/>
          </a:xfrm>
          <a:prstGeom prst="rect">
            <a:avLst/>
          </a:prstGeom>
        </p:spPr>
        <p:txBody>
          <a:bodyPr vert="horz" rtlCol="0" anchor="ctr">
            <a:no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l" rtl="0" eaLnBrk="1" latinLnBrk="1" hangingPunct="1">
              <a:spcBef>
                <a:spcPct val="0"/>
              </a:spcBef>
              <a:buNone/>
              <a:defRPr kumimoji="0" sz="4100" b="1" kern="120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pPr marL="0" marR="0" lvl="0" indent="0" algn="ctr" defTabSz="914400" rtl="0" eaLnBrk="1" fontAlgn="auto" latinLnBrk="1" hangingPunct="1">
              <a:lnSpc>
                <a:spcPct val="16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100" spc="600" dirty="0" smtClean="0">
                <a:solidFill>
                  <a:srgbClr val="464646"/>
                </a:solidFill>
                <a:latin typeface="+mj-ea"/>
              </a:rPr>
              <a:t>감사합니다</a:t>
            </a:r>
            <a:endParaRPr lang="ko-KR" altLang="en-US" sz="3100" spc="600" dirty="0">
              <a:solidFill>
                <a:srgbClr val="464646"/>
              </a:solidFill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625623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2"/>
          <p:cNvSpPr txBox="1">
            <a:spLocks/>
          </p:cNvSpPr>
          <p:nvPr/>
        </p:nvSpPr>
        <p:spPr>
          <a:xfrm>
            <a:off x="611560" y="1708106"/>
            <a:ext cx="7560840" cy="4169166"/>
          </a:xfrm>
          <a:prstGeom prst="rect">
            <a:avLst/>
          </a:prstGeom>
        </p:spPr>
        <p:txBody>
          <a:bodyPr vert="horz">
            <a:normAutofit fontScale="92500" lnSpcReduction="20000"/>
          </a:bodyPr>
          <a:lstStyle>
            <a:lvl1pPr marL="365760" indent="-256032" algn="l" rtl="0" eaLnBrk="1" latinLnBrk="1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1792" indent="-228600" algn="l" rtl="0" eaLnBrk="1" latinLnBrk="1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9536" indent="-228600" algn="l" rtl="0" eaLnBrk="1" latinLnBrk="1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latinLnBrk="1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1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1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1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1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1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109728" marR="0" lvl="0" indent="0" algn="l" defTabSz="914400" rtl="0" eaLnBrk="1" fontAlgn="auto" latinLnBrk="1" hangingPunct="1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2DA2BF"/>
              </a:buClr>
              <a:buSzPct val="68000"/>
              <a:buNone/>
              <a:tabLst/>
              <a:defRPr/>
            </a:pPr>
            <a:r>
              <a:rPr lang="en-US" altLang="ko-KR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1. </a:t>
            </a:r>
            <a:r>
              <a:rPr lang="ko-KR" altLang="en-US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구현 및 운영 산출물</a:t>
            </a:r>
            <a:endParaRPr lang="en-US" altLang="ko-KR" sz="2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393192" marR="0" lvl="1" indent="0" algn="l" defTabSz="914400" rtl="0" eaLnBrk="1" fontAlgn="auto" latinLnBrk="1" hangingPunct="1">
              <a:lnSpc>
                <a:spcPct val="150000"/>
              </a:lnSpc>
              <a:spcBef>
                <a:spcPts val="324"/>
              </a:spcBef>
              <a:spcAft>
                <a:spcPts val="0"/>
              </a:spcAft>
              <a:buClr>
                <a:srgbClr val="2DA2BF"/>
              </a:buClr>
              <a:buSz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</a:rPr>
              <a:t>1.1  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</a:rPr>
              <a:t>컴포넌트도</a:t>
            </a: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</a:rPr>
              <a:t>	</a:t>
            </a:r>
          </a:p>
          <a:p>
            <a:pPr marL="393192" marR="0" lvl="1" indent="0" algn="l" defTabSz="914400" rtl="0" eaLnBrk="1" fontAlgn="auto" latinLnBrk="1" hangingPunct="1">
              <a:lnSpc>
                <a:spcPct val="150000"/>
              </a:lnSpc>
              <a:spcBef>
                <a:spcPts val="324"/>
              </a:spcBef>
              <a:spcAft>
                <a:spcPts val="0"/>
              </a:spcAft>
              <a:buClr>
                <a:srgbClr val="2DA2BF"/>
              </a:buClr>
              <a:buSz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</a:rPr>
              <a:t>1.2  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</a:rPr>
              <a:t>배치도</a:t>
            </a:r>
            <a:endParaRPr kumimoji="0" lang="en-US" altLang="ko-KR" sz="20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393192" marR="0" lvl="1" indent="0" algn="l" defTabSz="914400" rtl="0" eaLnBrk="1" fontAlgn="auto" latinLnBrk="1" hangingPunct="1">
              <a:lnSpc>
                <a:spcPct val="150000"/>
              </a:lnSpc>
              <a:spcBef>
                <a:spcPts val="324"/>
              </a:spcBef>
              <a:spcAft>
                <a:spcPts val="0"/>
              </a:spcAft>
              <a:buClr>
                <a:srgbClr val="2DA2BF"/>
              </a:buClr>
              <a:buSz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</a:rPr>
              <a:t>1.3  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</a:rPr>
              <a:t>시연 영상</a:t>
            </a:r>
            <a:endParaRPr lang="en-US" altLang="ko-KR" sz="16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109728" marR="0" lvl="0" indent="0" algn="l" defTabSz="914400" rtl="0" eaLnBrk="1" fontAlgn="auto" latinLnBrk="1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DA2BF"/>
              </a:buClr>
              <a:buSzPct val="68000"/>
              <a:buFont typeface="Wingdings 3"/>
              <a:buNone/>
              <a:tabLst/>
              <a:defRPr/>
            </a:pPr>
            <a:r>
              <a:rPr lang="en-US" altLang="ko-KR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2. </a:t>
            </a:r>
            <a:r>
              <a:rPr lang="ko-KR" altLang="en-US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수정 </a:t>
            </a:r>
            <a:r>
              <a:rPr lang="ko-KR" altLang="en-US" sz="2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사항</a:t>
            </a:r>
            <a:endParaRPr lang="en-US" altLang="ko-KR" sz="24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109728" marR="0" lvl="0" indent="0" algn="l" defTabSz="914400" rtl="0" eaLnBrk="1" fontAlgn="auto" latinLnBrk="1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DA2BF"/>
              </a:buClr>
              <a:buSzPct val="68000"/>
              <a:buFont typeface="Wingdings 3"/>
              <a:buNone/>
              <a:tabLst/>
              <a:defRPr/>
            </a:pPr>
            <a:endParaRPr lang="en-US" altLang="ko-KR" sz="16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109728" marR="0" lvl="0" indent="0" algn="l" defTabSz="914400" rtl="0" eaLnBrk="1" fontAlgn="auto" latinLnBrk="1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DA2BF"/>
              </a:buClr>
              <a:buSzPct val="68000"/>
              <a:buFont typeface="Wingdings 3"/>
              <a:buNone/>
              <a:tabLst/>
              <a:defRPr/>
            </a:pPr>
            <a:r>
              <a:rPr lang="en-US" altLang="ko-KR" sz="2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3. </a:t>
            </a:r>
            <a:r>
              <a:rPr lang="ko-KR" altLang="en-US" sz="2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참여도 및 개별 작업</a:t>
            </a:r>
            <a:endParaRPr lang="en-US" altLang="ko-KR" sz="2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393192" lvl="1" indent="0">
              <a:lnSpc>
                <a:spcPct val="150000"/>
              </a:lnSpc>
              <a:buClr>
                <a:srgbClr val="2DA2BF"/>
              </a:buClr>
              <a:buNone/>
              <a:defRPr/>
            </a:pPr>
            <a:r>
              <a:rPr lang="en-US" altLang="ko-KR" sz="2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3.1  </a:t>
            </a:r>
            <a:r>
              <a:rPr lang="ko-KR" altLang="en-US" sz="2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참여도 </a:t>
            </a:r>
            <a:r>
              <a:rPr lang="en-US" altLang="ko-KR" sz="2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GRAPH(GITLAB)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	</a:t>
            </a:r>
          </a:p>
          <a:p>
            <a:pPr marL="393192" lvl="1" indent="0">
              <a:lnSpc>
                <a:spcPct val="150000"/>
              </a:lnSpc>
              <a:buClr>
                <a:srgbClr val="2DA2BF"/>
              </a:buClr>
              <a:buNone/>
              <a:defRPr/>
            </a:pPr>
            <a:r>
              <a:rPr lang="en-US" altLang="ko-KR" sz="2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3.2  </a:t>
            </a:r>
            <a:r>
              <a:rPr lang="ko-KR" altLang="en-US" sz="2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개별 작업 </a:t>
            </a:r>
            <a:r>
              <a:rPr lang="en-US" altLang="ko-KR" sz="2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BRANCH(GITLAB)</a:t>
            </a:r>
            <a:endParaRPr lang="en-US" altLang="ko-KR" sz="24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109728" marR="0" lvl="0" indent="0" algn="l" defTabSz="914400" rtl="0" eaLnBrk="1" fontAlgn="auto" latinLnBrk="1" hangingPunct="1">
              <a:lnSpc>
                <a:spcPct val="200000"/>
              </a:lnSpc>
              <a:spcBef>
                <a:spcPts val="400"/>
              </a:spcBef>
              <a:spcAft>
                <a:spcPts val="0"/>
              </a:spcAft>
              <a:buClr>
                <a:srgbClr val="2DA2BF"/>
              </a:buClr>
              <a:buSzPct val="68000"/>
              <a:buFont typeface="Wingdings 3"/>
              <a:buNone/>
              <a:tabLst/>
              <a:defRPr/>
            </a:pPr>
            <a:r>
              <a:rPr lang="en-US" altLang="ko-KR" sz="2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4. </a:t>
            </a:r>
            <a:r>
              <a:rPr lang="ko-KR" altLang="en-US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개발 후 </a:t>
            </a:r>
            <a:r>
              <a:rPr lang="ko-KR" altLang="en-US" sz="24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느낀점</a:t>
            </a:r>
            <a:endParaRPr lang="ko-KR" altLang="en-US" sz="2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rtlCol="0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l" rtl="0" eaLnBrk="1" latinLnBrk="1" hangingPunct="1">
              <a:spcBef>
                <a:spcPct val="0"/>
              </a:spcBef>
              <a:buNone/>
              <a:defRPr kumimoji="0" sz="4100" b="1" kern="120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1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uLnTx/>
                <a:uFillTx/>
                <a:latin typeface="Lucida Sans Unicode"/>
                <a:ea typeface="맑은 고딕"/>
                <a:cs typeface="+mj-cs"/>
              </a:rPr>
              <a:t>목 차</a:t>
            </a:r>
            <a:endParaRPr kumimoji="0" lang="ko-KR" altLang="en-US" sz="41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1750" dist="25400" dir="5400000" algn="tl" rotWithShape="0">
                  <a:srgbClr val="000000">
                    <a:alpha val="25000"/>
                  </a:srgbClr>
                </a:outerShdw>
              </a:effectLst>
              <a:uLnTx/>
              <a:uFillTx/>
              <a:latin typeface="Lucida Sans Unicode"/>
              <a:ea typeface="맑은 고딕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633258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/>
          <p:cNvSpPr txBox="1">
            <a:spLocks/>
          </p:cNvSpPr>
          <p:nvPr/>
        </p:nvSpPr>
        <p:spPr>
          <a:xfrm>
            <a:off x="457200" y="274638"/>
            <a:ext cx="8229600" cy="1282154"/>
          </a:xfrm>
          <a:prstGeom prst="rect">
            <a:avLst/>
          </a:prstGeom>
        </p:spPr>
        <p:txBody>
          <a:bodyPr vert="horz" rtlCol="0" anchor="ctr">
            <a:normAutofit fontScale="75000" lnSpcReduction="20000"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l" rtl="0" eaLnBrk="1" latinLnBrk="1" hangingPunct="1">
              <a:spcBef>
                <a:spcPct val="0"/>
              </a:spcBef>
              <a:buNone/>
              <a:defRPr kumimoji="0" sz="4100" b="1" kern="120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pPr marL="0" marR="0" lvl="0" indent="0" algn="l" defTabSz="914400" rtl="0" eaLnBrk="1" fontAlgn="auto" latinLnBrk="1" hangingPunct="1">
              <a:lnSpc>
                <a:spcPct val="16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1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64646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uLnTx/>
                <a:uFillTx/>
                <a:latin typeface="+mj-ea"/>
                <a:cs typeface="+mj-cs"/>
              </a:rPr>
              <a:t>1. </a:t>
            </a:r>
            <a:r>
              <a:rPr kumimoji="0" lang="ko-KR" altLang="en-US" sz="41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64646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uLnTx/>
                <a:uFillTx/>
                <a:latin typeface="+mj-ea"/>
                <a:cs typeface="+mj-cs"/>
              </a:rPr>
              <a:t>구현 및 운영 산출물</a:t>
            </a:r>
            <a:r>
              <a:rPr kumimoji="0" lang="en-US" altLang="ko-KR" sz="41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64646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uLnTx/>
                <a:uFillTx/>
                <a:latin typeface="+mj-ea"/>
                <a:cs typeface="+mj-cs"/>
              </a:rPr>
              <a:t/>
            </a:r>
            <a:br>
              <a:rPr kumimoji="0" lang="en-US" altLang="ko-KR" sz="41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64646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uLnTx/>
                <a:uFillTx/>
                <a:latin typeface="+mj-ea"/>
                <a:cs typeface="+mj-cs"/>
              </a:rPr>
            </a:br>
            <a:r>
              <a:rPr kumimoji="0" lang="en-US" altLang="ko-KR" sz="31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64646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uLnTx/>
                <a:uFillTx/>
                <a:latin typeface="+mj-ea"/>
                <a:cs typeface="+mj-cs"/>
              </a:rPr>
              <a:t>    1.1 </a:t>
            </a:r>
            <a:r>
              <a:rPr kumimoji="0" lang="ko-KR" altLang="en-US" sz="31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64646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uLnTx/>
                <a:uFillTx/>
                <a:latin typeface="+mj-ea"/>
                <a:cs typeface="+mj-cs"/>
              </a:rPr>
              <a:t>컴포넌트도</a:t>
            </a:r>
            <a:endParaRPr kumimoji="0" lang="ko-KR" altLang="en-US" sz="3100" b="1" i="0" u="none" strike="noStrike" kern="1200" cap="none" spc="0" normalizeH="0" baseline="0" noProof="0" dirty="0">
              <a:ln>
                <a:noFill/>
              </a:ln>
              <a:solidFill>
                <a:srgbClr val="464646"/>
              </a:solidFill>
              <a:effectLst>
                <a:outerShdw blurRad="31750" dist="25400" dir="5400000" algn="tl" rotWithShape="0">
                  <a:srgbClr val="000000">
                    <a:alpha val="25000"/>
                  </a:srgbClr>
                </a:outerShdw>
              </a:effectLst>
              <a:uLnTx/>
              <a:uFillTx/>
              <a:latin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828289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 txBox="1">
            <a:spLocks/>
          </p:cNvSpPr>
          <p:nvPr/>
        </p:nvSpPr>
        <p:spPr>
          <a:xfrm>
            <a:off x="457200" y="274638"/>
            <a:ext cx="8229600" cy="1282154"/>
          </a:xfrm>
          <a:prstGeom prst="rect">
            <a:avLst/>
          </a:prstGeom>
        </p:spPr>
        <p:txBody>
          <a:bodyPr vert="horz" rtlCol="0" anchor="ctr">
            <a:normAutofit fontScale="75000" lnSpcReduction="20000"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l" rtl="0" eaLnBrk="1" latinLnBrk="1" hangingPunct="1">
              <a:spcBef>
                <a:spcPct val="0"/>
              </a:spcBef>
              <a:buNone/>
              <a:defRPr kumimoji="0" sz="4100" b="1" kern="120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pPr marL="0" marR="0" lvl="0" indent="0" algn="l" defTabSz="914400" rtl="0" eaLnBrk="1" fontAlgn="auto" latinLnBrk="1" hangingPunct="1">
              <a:lnSpc>
                <a:spcPct val="16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1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64646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uLnTx/>
                <a:uFillTx/>
                <a:latin typeface="+mj-ea"/>
                <a:cs typeface="+mj-cs"/>
              </a:rPr>
              <a:t>1. </a:t>
            </a:r>
            <a:r>
              <a:rPr kumimoji="0" lang="ko-KR" altLang="en-US" sz="41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64646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uLnTx/>
                <a:uFillTx/>
                <a:latin typeface="+mj-ea"/>
                <a:cs typeface="+mj-cs"/>
              </a:rPr>
              <a:t>구현 및 운영 산출물</a:t>
            </a:r>
            <a:r>
              <a:rPr kumimoji="0" lang="en-US" altLang="ko-KR" sz="41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64646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uLnTx/>
                <a:uFillTx/>
                <a:latin typeface="+mj-ea"/>
                <a:cs typeface="+mj-cs"/>
              </a:rPr>
              <a:t/>
            </a:r>
            <a:br>
              <a:rPr kumimoji="0" lang="en-US" altLang="ko-KR" sz="41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64646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uLnTx/>
                <a:uFillTx/>
                <a:latin typeface="+mj-ea"/>
                <a:cs typeface="+mj-cs"/>
              </a:rPr>
            </a:br>
            <a:r>
              <a:rPr kumimoji="0" lang="en-US" altLang="ko-KR" sz="31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64646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uLnTx/>
                <a:uFillTx/>
                <a:latin typeface="+mj-ea"/>
                <a:cs typeface="+mj-cs"/>
              </a:rPr>
              <a:t>    1.1 </a:t>
            </a:r>
            <a:r>
              <a:rPr kumimoji="0" lang="ko-KR" altLang="en-US" sz="31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64646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uLnTx/>
                <a:uFillTx/>
                <a:latin typeface="+mj-ea"/>
                <a:cs typeface="+mj-cs"/>
              </a:rPr>
              <a:t>배치도</a:t>
            </a:r>
            <a:endParaRPr kumimoji="0" lang="ko-KR" altLang="en-US" sz="3100" b="1" i="0" u="none" strike="noStrike" kern="1200" cap="none" spc="0" normalizeH="0" baseline="0" noProof="0" dirty="0">
              <a:ln>
                <a:noFill/>
              </a:ln>
              <a:solidFill>
                <a:srgbClr val="464646"/>
              </a:solidFill>
              <a:effectLst>
                <a:outerShdw blurRad="31750" dist="25400" dir="5400000" algn="tl" rotWithShape="0">
                  <a:srgbClr val="000000">
                    <a:alpha val="25000"/>
                  </a:srgbClr>
                </a:outerShdw>
              </a:effectLst>
              <a:uLnTx/>
              <a:uFillTx/>
              <a:latin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93505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 txBox="1">
            <a:spLocks/>
          </p:cNvSpPr>
          <p:nvPr/>
        </p:nvSpPr>
        <p:spPr>
          <a:xfrm>
            <a:off x="457200" y="274638"/>
            <a:ext cx="8229600" cy="1282154"/>
          </a:xfrm>
          <a:prstGeom prst="rect">
            <a:avLst/>
          </a:prstGeom>
        </p:spPr>
        <p:txBody>
          <a:bodyPr vert="horz" rtlCol="0" anchor="ctr">
            <a:normAutofit fontScale="75000" lnSpcReduction="20000"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l" rtl="0" eaLnBrk="1" latinLnBrk="1" hangingPunct="1">
              <a:spcBef>
                <a:spcPct val="0"/>
              </a:spcBef>
              <a:buNone/>
              <a:defRPr kumimoji="0" sz="4100" b="1" kern="120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pPr marL="0" marR="0" lvl="0" indent="0" algn="l" defTabSz="914400" rtl="0" eaLnBrk="1" fontAlgn="auto" latinLnBrk="1" hangingPunct="1">
              <a:lnSpc>
                <a:spcPct val="16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1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64646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uLnTx/>
                <a:uFillTx/>
                <a:latin typeface="+mj-ea"/>
                <a:cs typeface="+mj-cs"/>
              </a:rPr>
              <a:t>1. </a:t>
            </a:r>
            <a:r>
              <a:rPr kumimoji="0" lang="ko-KR" altLang="en-US" sz="41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64646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uLnTx/>
                <a:uFillTx/>
                <a:latin typeface="+mj-ea"/>
                <a:cs typeface="+mj-cs"/>
              </a:rPr>
              <a:t>구현 및 운영 산출물</a:t>
            </a:r>
            <a:r>
              <a:rPr kumimoji="0" lang="en-US" altLang="ko-KR" sz="41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64646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uLnTx/>
                <a:uFillTx/>
                <a:latin typeface="+mj-ea"/>
                <a:cs typeface="+mj-cs"/>
              </a:rPr>
              <a:t/>
            </a:r>
            <a:br>
              <a:rPr kumimoji="0" lang="en-US" altLang="ko-KR" sz="41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64646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uLnTx/>
                <a:uFillTx/>
                <a:latin typeface="+mj-ea"/>
                <a:cs typeface="+mj-cs"/>
              </a:rPr>
            </a:br>
            <a:r>
              <a:rPr kumimoji="0" lang="en-US" altLang="ko-KR" sz="31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64646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uLnTx/>
                <a:uFillTx/>
                <a:latin typeface="+mj-ea"/>
                <a:cs typeface="+mj-cs"/>
              </a:rPr>
              <a:t>    1.1 </a:t>
            </a:r>
            <a:r>
              <a:rPr kumimoji="0" lang="ko-KR" altLang="en-US" sz="31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64646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uLnTx/>
                <a:uFillTx/>
                <a:latin typeface="+mj-ea"/>
                <a:cs typeface="+mj-cs"/>
              </a:rPr>
              <a:t>시연 영상</a:t>
            </a:r>
            <a:endParaRPr kumimoji="0" lang="ko-KR" altLang="en-US" sz="3100" b="1" i="0" u="none" strike="noStrike" kern="1200" cap="none" spc="0" normalizeH="0" baseline="0" noProof="0" dirty="0">
              <a:ln>
                <a:noFill/>
              </a:ln>
              <a:solidFill>
                <a:srgbClr val="464646"/>
              </a:solidFill>
              <a:effectLst>
                <a:outerShdw blurRad="31750" dist="25400" dir="5400000" algn="tl" rotWithShape="0">
                  <a:srgbClr val="000000">
                    <a:alpha val="25000"/>
                  </a:srgbClr>
                </a:outerShdw>
              </a:effectLst>
              <a:uLnTx/>
              <a:uFillTx/>
              <a:latin typeface="+mj-ea"/>
              <a:cs typeface="+mj-cs"/>
            </a:endParaRPr>
          </a:p>
        </p:txBody>
      </p:sp>
      <p:pic>
        <p:nvPicPr>
          <p:cNvPr id="2" name="시연영상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7182" y="1556792"/>
            <a:ext cx="8669635" cy="4896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88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내용 개체 틀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81084967"/>
              </p:ext>
            </p:extLst>
          </p:nvPr>
        </p:nvGraphicFramePr>
        <p:xfrm>
          <a:off x="917577" y="1462027"/>
          <a:ext cx="7830887" cy="4415247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350167"/>
                <a:gridCol w="3240360"/>
                <a:gridCol w="3240360"/>
              </a:tblGrid>
              <a:tr h="49058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구분</a:t>
                      </a:r>
                    </a:p>
                  </a:txBody>
                  <a:tcPr marL="57385" marR="57385" marT="0" marB="0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effectLst/>
                          <a:latin typeface="+mn-lt"/>
                        </a:rPr>
                        <a:t>지적 사항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+mn-lt"/>
                        <a:ea typeface="휴먼고딕" panose="02010504000101010101" pitchFamily="2" charset="-127"/>
                      </a:endParaRPr>
                    </a:p>
                  </a:txBody>
                  <a:tcPr marL="57385" marR="57385" marT="0" marB="0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effectLst/>
                          <a:latin typeface="+mn-lt"/>
                        </a:rPr>
                        <a:t>수정 사항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+mn-lt"/>
                        <a:ea typeface="휴먼고딕" panose="02010504000101010101" pitchFamily="2" charset="-127"/>
                      </a:endParaRPr>
                    </a:p>
                  </a:txBody>
                  <a:tcPr marL="57385" marR="57385" marT="0" marB="0" anchor="ctr"/>
                </a:tc>
              </a:tr>
              <a:tr h="490583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effectLst/>
                          <a:latin typeface="+mn-lt"/>
                        </a:rPr>
                        <a:t>계획서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7385" marR="57385" marT="0" marB="0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프로젝트 조직 구성</a:t>
                      </a:r>
                      <a:endParaRPr lang="ko-KR" altLang="en-US" sz="1200" kern="0" spc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7385" marR="57385" marT="0" marB="0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에고레스</a:t>
                      </a:r>
                      <a:r>
                        <a:rPr lang="ko-KR" altLang="en-US" sz="1200" kern="0" spc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팀 구성으로 수정</a:t>
                      </a:r>
                      <a:endParaRPr lang="ko-KR" altLang="en-US" sz="1200" kern="0" spc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7385" marR="57385" marT="0" marB="0" anchor="ctr"/>
                </a:tc>
              </a:tr>
              <a:tr h="490583"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7385" marR="57385" marT="0" marB="0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effectLst/>
                          <a:latin typeface="+mn-lt"/>
                        </a:rPr>
                        <a:t>H.W / S.W </a:t>
                      </a:r>
                      <a:r>
                        <a:rPr lang="ko-KR" altLang="en-US" sz="1200" kern="0" spc="0" dirty="0">
                          <a:effectLst/>
                          <a:latin typeface="+mn-lt"/>
                        </a:rPr>
                        <a:t>상세 설명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7385" marR="57385" marT="0" marB="0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effectLst/>
                          <a:latin typeface="+mn-lt"/>
                        </a:rPr>
                        <a:t>수정 문서에 관련 내용 추가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7385" marR="57385" marT="0" marB="0" anchor="ctr"/>
                </a:tc>
              </a:tr>
              <a:tr h="490583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effectLst/>
                          <a:latin typeface="+mn-lt"/>
                        </a:rPr>
                        <a:t>요구분석서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7385" marR="57385" marT="0" marB="0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 smtClean="0">
                          <a:effectLst/>
                          <a:latin typeface="+mn-lt"/>
                        </a:rPr>
                        <a:t>ADD-ON</a:t>
                      </a:r>
                      <a:r>
                        <a:rPr lang="ko-KR" altLang="en-US" sz="1200" kern="0" spc="0" dirty="0" smtClean="0">
                          <a:effectLst/>
                          <a:latin typeface="+mn-lt"/>
                        </a:rPr>
                        <a:t>의 요구사항 수정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7385" marR="57385" marT="0" marB="0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SIM</a:t>
                      </a:r>
                      <a:r>
                        <a:rPr lang="ko-KR" altLang="en-US" sz="1200" kern="0" spc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과 </a:t>
                      </a:r>
                      <a:r>
                        <a:rPr lang="en-US" altLang="ko-KR" sz="1200" kern="0" spc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ADD-ON</a:t>
                      </a:r>
                      <a:r>
                        <a:rPr lang="ko-KR" altLang="en-US" sz="1200" kern="0" spc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의 </a:t>
                      </a:r>
                      <a:r>
                        <a:rPr lang="ko-KR" altLang="en-US" sz="1200" kern="0" spc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역할을 적합하게 </a:t>
                      </a:r>
                      <a:r>
                        <a:rPr lang="ko-KR" altLang="en-US" sz="1200" kern="0" spc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수정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7385" marR="57385" marT="0" marB="0" anchor="ctr"/>
                </a:tc>
              </a:tr>
              <a:tr h="49058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effectLst/>
                          <a:latin typeface="+mn-lt"/>
                        </a:rPr>
                        <a:t>통합 코딩 방법 기술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7385" marR="57385" marT="0" marB="0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 err="1" smtClean="0">
                          <a:effectLst/>
                          <a:latin typeface="+mn-lt"/>
                        </a:rPr>
                        <a:t>GitLab</a:t>
                      </a:r>
                      <a:r>
                        <a:rPr lang="ko-KR" altLang="en-US" sz="1200" kern="0" spc="0" dirty="0" smtClean="0">
                          <a:effectLst/>
                          <a:latin typeface="+mn-lt"/>
                        </a:rPr>
                        <a:t>사용 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7385" marR="57385" marT="0" marB="0" anchor="ctr"/>
                </a:tc>
              </a:tr>
              <a:tr h="490583">
                <a:tc row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effectLst/>
                          <a:latin typeface="+mn-lt"/>
                        </a:rPr>
                        <a:t>설계서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7385" marR="57385" marT="0" marB="0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effectLst/>
                          <a:latin typeface="+mn-lt"/>
                        </a:rPr>
                        <a:t>순차도 </a:t>
                      </a:r>
                      <a:r>
                        <a:rPr lang="en-US" altLang="ko-KR" sz="1200" kern="0" spc="0" dirty="0">
                          <a:effectLst/>
                          <a:latin typeface="+mn-lt"/>
                        </a:rPr>
                        <a:t>Actor</a:t>
                      </a:r>
                      <a:r>
                        <a:rPr lang="ko-KR" altLang="en-US" sz="1200" kern="0" spc="0" dirty="0">
                          <a:effectLst/>
                          <a:latin typeface="+mn-lt"/>
                        </a:rPr>
                        <a:t>와 </a:t>
                      </a:r>
                      <a:r>
                        <a:rPr lang="en-US" altLang="ko-KR" sz="1200" kern="0" spc="0" dirty="0">
                          <a:effectLst/>
                          <a:latin typeface="+mn-lt"/>
                        </a:rPr>
                        <a:t>System </a:t>
                      </a:r>
                      <a:r>
                        <a:rPr lang="ko-KR" altLang="en-US" sz="1200" kern="0" spc="0" dirty="0">
                          <a:effectLst/>
                          <a:latin typeface="+mn-lt"/>
                        </a:rPr>
                        <a:t>사이의 관계 기술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7385" marR="57385" marT="0" marB="0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effectLst/>
                          <a:latin typeface="+mn-lt"/>
                        </a:rPr>
                        <a:t>UML </a:t>
                      </a:r>
                      <a:r>
                        <a:rPr lang="ko-KR" altLang="en-US" sz="1200" kern="0" spc="0" dirty="0">
                          <a:effectLst/>
                          <a:latin typeface="+mn-lt"/>
                        </a:rPr>
                        <a:t>수정 및 내용 </a:t>
                      </a:r>
                      <a:r>
                        <a:rPr lang="ko-KR" altLang="en-US" sz="1200" kern="0" spc="0" dirty="0" smtClean="0">
                          <a:effectLst/>
                          <a:latin typeface="+mn-lt"/>
                        </a:rPr>
                        <a:t>변경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7385" marR="57385" marT="0" marB="0" anchor="ctr"/>
                </a:tc>
              </a:tr>
              <a:tr h="49058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effectLst/>
                          <a:latin typeface="+mn-lt"/>
                        </a:rPr>
                        <a:t>상태 전이도 수정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7385" marR="57385" marT="0" marB="0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effectLst/>
                          <a:latin typeface="+mn-lt"/>
                        </a:rPr>
                        <a:t>중요하고 복잡한 </a:t>
                      </a:r>
                      <a:r>
                        <a:rPr lang="en-US" altLang="ko-KR" sz="1200" kern="0" spc="0" dirty="0">
                          <a:effectLst/>
                          <a:latin typeface="+mn-lt"/>
                        </a:rPr>
                        <a:t>Class</a:t>
                      </a:r>
                      <a:r>
                        <a:rPr lang="ko-KR" altLang="en-US" sz="1200" kern="0" spc="0" dirty="0">
                          <a:effectLst/>
                          <a:latin typeface="+mn-lt"/>
                        </a:rPr>
                        <a:t>들로 선택하여 작성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7385" marR="57385" marT="0" marB="0" anchor="ctr"/>
                </a:tc>
              </a:tr>
              <a:tr h="49058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effectLst/>
                          <a:latin typeface="+mn-lt"/>
                        </a:rPr>
                        <a:t>클래스 다이어그램 수정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7385" marR="57385" marT="0" marB="0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 err="1">
                          <a:effectLst/>
                          <a:latin typeface="+mn-lt"/>
                        </a:rPr>
                        <a:t>Usecase</a:t>
                      </a:r>
                      <a:r>
                        <a:rPr lang="ko-KR" altLang="en-US" sz="1200" kern="0" spc="0" dirty="0">
                          <a:effectLst/>
                          <a:latin typeface="+mn-lt"/>
                        </a:rPr>
                        <a:t>별이 아닌 </a:t>
                      </a:r>
                      <a:r>
                        <a:rPr lang="en-US" altLang="ko-KR" sz="1200" kern="0" spc="0" dirty="0">
                          <a:effectLst/>
                          <a:latin typeface="+mn-lt"/>
                        </a:rPr>
                        <a:t>Package</a:t>
                      </a:r>
                      <a:r>
                        <a:rPr lang="ko-KR" altLang="en-US" sz="1200" kern="0" spc="0" dirty="0">
                          <a:effectLst/>
                          <a:latin typeface="+mn-lt"/>
                        </a:rPr>
                        <a:t>별로 작성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7385" marR="57385" marT="0" marB="0" anchor="ctr"/>
                </a:tc>
              </a:tr>
              <a:tr h="49058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설계서에 맞게 코딩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7385" marR="57385" marT="0" marB="0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설계서의 클래스</a:t>
                      </a:r>
                      <a:r>
                        <a:rPr lang="en-US" altLang="ko-KR" sz="1200" kern="0" spc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 </a:t>
                      </a:r>
                      <a:r>
                        <a:rPr lang="ko-KR" altLang="en-US" sz="1200" kern="0" spc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메소드</a:t>
                      </a:r>
                      <a:r>
                        <a:rPr lang="en-US" altLang="ko-KR" sz="1200" kern="0" spc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 </a:t>
                      </a:r>
                      <a:r>
                        <a:rPr lang="ko-KR" altLang="en-US" sz="1200" kern="0" spc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변수 이름과 실제 코드와 일치하도록 수정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7385" marR="57385" marT="0" marB="0" anchor="ctr"/>
                </a:tc>
              </a:tr>
            </a:tbl>
          </a:graphicData>
        </a:graphic>
      </p:graphicFrame>
      <p:sp>
        <p:nvSpPr>
          <p:cNvPr id="4" name="제목 2"/>
          <p:cNvSpPr txBox="1">
            <a:spLocks/>
          </p:cNvSpPr>
          <p:nvPr/>
        </p:nvSpPr>
        <p:spPr>
          <a:xfrm>
            <a:off x="457200" y="332656"/>
            <a:ext cx="8229600" cy="634082"/>
          </a:xfrm>
          <a:prstGeom prst="rect">
            <a:avLst/>
          </a:prstGeom>
        </p:spPr>
        <p:txBody>
          <a:bodyPr vert="horz" rtlCol="0" anchor="ctr">
            <a:no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l" rtl="0" eaLnBrk="1" latinLnBrk="1" hangingPunct="1">
              <a:spcBef>
                <a:spcPct val="0"/>
              </a:spcBef>
              <a:buNone/>
              <a:defRPr kumimoji="0" sz="4100" b="1" kern="120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pPr marL="0" marR="0" lvl="0" indent="0" algn="l" defTabSz="914400" rtl="0" eaLnBrk="1" fontAlgn="auto" latinLnBrk="1" hangingPunct="1">
              <a:lnSpc>
                <a:spcPct val="16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100" dirty="0" smtClean="0">
                <a:solidFill>
                  <a:srgbClr val="464646"/>
                </a:solidFill>
                <a:latin typeface="+mj-ea"/>
              </a:rPr>
              <a:t>2. </a:t>
            </a:r>
            <a:r>
              <a:rPr lang="ko-KR" altLang="en-US" sz="3100" dirty="0" smtClean="0">
                <a:solidFill>
                  <a:srgbClr val="464646"/>
                </a:solidFill>
                <a:latin typeface="+mj-ea"/>
              </a:rPr>
              <a:t>수정 사항</a:t>
            </a:r>
            <a:endParaRPr lang="ko-KR" altLang="en-US" sz="3100" dirty="0">
              <a:solidFill>
                <a:srgbClr val="464646"/>
              </a:solidFill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205460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/>
          <p:cNvSpPr txBox="1">
            <a:spLocks/>
          </p:cNvSpPr>
          <p:nvPr/>
        </p:nvSpPr>
        <p:spPr>
          <a:xfrm>
            <a:off x="457200" y="332656"/>
            <a:ext cx="8229600" cy="634082"/>
          </a:xfrm>
          <a:prstGeom prst="rect">
            <a:avLst/>
          </a:prstGeom>
        </p:spPr>
        <p:txBody>
          <a:bodyPr vert="horz" rtlCol="0" anchor="ctr">
            <a:no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l" rtl="0" eaLnBrk="1" latinLnBrk="1" hangingPunct="1">
              <a:spcBef>
                <a:spcPct val="0"/>
              </a:spcBef>
              <a:buNone/>
              <a:defRPr kumimoji="0" sz="4100" b="1" kern="120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pPr marL="0" marR="0" lvl="0" indent="0" algn="l" defTabSz="914400" rtl="0" eaLnBrk="1" fontAlgn="auto" latinLnBrk="1" hangingPunct="1">
              <a:lnSpc>
                <a:spcPct val="16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100" dirty="0" smtClean="0">
                <a:solidFill>
                  <a:srgbClr val="464646"/>
                </a:solidFill>
                <a:latin typeface="+mj-ea"/>
              </a:rPr>
              <a:t>3. </a:t>
            </a:r>
            <a:r>
              <a:rPr lang="ko-KR" altLang="en-US" sz="3100" dirty="0" smtClean="0">
                <a:solidFill>
                  <a:srgbClr val="464646"/>
                </a:solidFill>
                <a:latin typeface="+mj-ea"/>
              </a:rPr>
              <a:t>참여도 및 개별 작업</a:t>
            </a:r>
            <a:endParaRPr lang="ko-KR" altLang="en-US" sz="3100" dirty="0">
              <a:solidFill>
                <a:srgbClr val="464646"/>
              </a:solidFill>
              <a:latin typeface="+mj-ea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83568" y="1196752"/>
            <a:ext cx="4572000" cy="553998"/>
          </a:xfrm>
          <a:prstGeom prst="rect">
            <a:avLst/>
          </a:prstGeom>
        </p:spPr>
        <p:txBody>
          <a:bodyPr>
            <a:spAutoFit/>
          </a:bodyPr>
          <a:lstStyle/>
          <a:p>
            <a:pPr marL="393192" lvl="1" indent="0">
              <a:lnSpc>
                <a:spcPct val="150000"/>
              </a:lnSpc>
              <a:buClr>
                <a:srgbClr val="2DA2BF"/>
              </a:buClr>
              <a:buNone/>
              <a:defRPr/>
            </a:pP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3.1  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참여도 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GRAPH(GITLAB</a:t>
            </a:r>
            <a:r>
              <a:rPr lang="en-US" altLang="ko-KR" sz="2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endParaRPr lang="en-US" altLang="ko-KR" sz="2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521216" y="1714732"/>
            <a:ext cx="8157102" cy="4774594"/>
            <a:chOff x="375338" y="809570"/>
            <a:chExt cx="8393323" cy="5715774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5338" y="3284984"/>
              <a:ext cx="8393323" cy="324036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5338" y="809570"/>
              <a:ext cx="8393323" cy="24880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99543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/>
          <p:cNvSpPr txBox="1">
            <a:spLocks/>
          </p:cNvSpPr>
          <p:nvPr/>
        </p:nvSpPr>
        <p:spPr>
          <a:xfrm>
            <a:off x="457200" y="332656"/>
            <a:ext cx="8229600" cy="634082"/>
          </a:xfrm>
          <a:prstGeom prst="rect">
            <a:avLst/>
          </a:prstGeom>
        </p:spPr>
        <p:txBody>
          <a:bodyPr vert="horz" rtlCol="0" anchor="ctr">
            <a:no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l" rtl="0" eaLnBrk="1" latinLnBrk="1" hangingPunct="1">
              <a:spcBef>
                <a:spcPct val="0"/>
              </a:spcBef>
              <a:buNone/>
              <a:defRPr kumimoji="0" sz="4100" b="1" kern="120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pPr marL="0" marR="0" lvl="0" indent="0" algn="l" defTabSz="914400" rtl="0" eaLnBrk="1" fontAlgn="auto" latinLnBrk="1" hangingPunct="1">
              <a:lnSpc>
                <a:spcPct val="16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100" dirty="0" smtClean="0">
                <a:solidFill>
                  <a:srgbClr val="464646"/>
                </a:solidFill>
                <a:latin typeface="+mj-ea"/>
              </a:rPr>
              <a:t>3. </a:t>
            </a:r>
            <a:r>
              <a:rPr lang="ko-KR" altLang="en-US" sz="3100" dirty="0" smtClean="0">
                <a:solidFill>
                  <a:srgbClr val="464646"/>
                </a:solidFill>
                <a:latin typeface="+mj-ea"/>
              </a:rPr>
              <a:t>참여도 및 개별 작업</a:t>
            </a:r>
            <a:endParaRPr lang="ko-KR" altLang="en-US" sz="3100" dirty="0">
              <a:solidFill>
                <a:srgbClr val="464646"/>
              </a:solidFill>
              <a:latin typeface="+mj-ea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83568" y="1196752"/>
            <a:ext cx="720080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93192" lvl="1" indent="0">
              <a:lnSpc>
                <a:spcPct val="150000"/>
              </a:lnSpc>
              <a:buClr>
                <a:srgbClr val="2DA2BF"/>
              </a:buClr>
              <a:buNone/>
              <a:defRPr/>
            </a:pPr>
            <a:r>
              <a:rPr lang="en-US" altLang="ko-KR" sz="2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3.2  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개별 작업 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BRANCH(GITLAB)</a:t>
            </a:r>
            <a:endParaRPr lang="en-US" altLang="ko-KR" sz="2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839" y="1723291"/>
            <a:ext cx="8306321" cy="4770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481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 txBox="1">
            <a:spLocks/>
          </p:cNvSpPr>
          <p:nvPr/>
        </p:nvSpPr>
        <p:spPr>
          <a:xfrm>
            <a:off x="457200" y="332656"/>
            <a:ext cx="8229600" cy="634082"/>
          </a:xfrm>
          <a:prstGeom prst="rect">
            <a:avLst/>
          </a:prstGeom>
        </p:spPr>
        <p:txBody>
          <a:bodyPr vert="horz" rtlCol="0" anchor="ctr">
            <a:no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l" rtl="0" eaLnBrk="1" latinLnBrk="1" hangingPunct="1">
              <a:spcBef>
                <a:spcPct val="0"/>
              </a:spcBef>
              <a:buNone/>
              <a:defRPr kumimoji="0" sz="4100" b="1" kern="120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pPr marL="0" marR="0" lvl="0" indent="0" algn="l" defTabSz="914400" rtl="0" eaLnBrk="1" fontAlgn="auto" latinLnBrk="1" hangingPunct="1">
              <a:lnSpc>
                <a:spcPct val="16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100" dirty="0">
                <a:solidFill>
                  <a:srgbClr val="464646"/>
                </a:solidFill>
                <a:latin typeface="+mj-ea"/>
              </a:rPr>
              <a:t>4</a:t>
            </a:r>
            <a:r>
              <a:rPr lang="en-US" altLang="ko-KR" sz="3100" dirty="0" smtClean="0">
                <a:solidFill>
                  <a:srgbClr val="464646"/>
                </a:solidFill>
                <a:latin typeface="+mj-ea"/>
              </a:rPr>
              <a:t>. </a:t>
            </a:r>
            <a:r>
              <a:rPr lang="ko-KR" altLang="en-US" sz="3100" dirty="0" smtClean="0">
                <a:solidFill>
                  <a:srgbClr val="464646"/>
                </a:solidFill>
                <a:latin typeface="+mj-ea"/>
              </a:rPr>
              <a:t>개발 후 </a:t>
            </a:r>
            <a:r>
              <a:rPr lang="ko-KR" altLang="en-US" sz="3100" dirty="0" err="1" smtClean="0">
                <a:solidFill>
                  <a:srgbClr val="464646"/>
                </a:solidFill>
                <a:latin typeface="+mj-ea"/>
              </a:rPr>
              <a:t>느낀점</a:t>
            </a:r>
            <a:endParaRPr lang="ko-KR" altLang="en-US" sz="3100" dirty="0">
              <a:solidFill>
                <a:srgbClr val="464646"/>
              </a:solidFill>
              <a:latin typeface="+mj-ea"/>
            </a:endParaRPr>
          </a:p>
        </p:txBody>
      </p:sp>
      <p:sp>
        <p:nvSpPr>
          <p:cNvPr id="6" name="내용 개체 틀 6"/>
          <p:cNvSpPr txBox="1">
            <a:spLocks/>
          </p:cNvSpPr>
          <p:nvPr/>
        </p:nvSpPr>
        <p:spPr>
          <a:xfrm>
            <a:off x="889248" y="1556792"/>
            <a:ext cx="7571184" cy="3229819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Requirement </a:t>
            </a:r>
            <a:r>
              <a:rPr lang="ko-KR" alt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가 시작점이고 기준점이다</a:t>
            </a:r>
            <a:endParaRPr lang="en-US" altLang="ko-K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설계의 중요성</a:t>
            </a:r>
            <a:endParaRPr lang="en-US" altLang="ko-KR" sz="24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작업분해 및 일정계획의 중요성</a:t>
            </a:r>
            <a:endParaRPr lang="en-US" altLang="ko-KR" sz="24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팀원간 역할 분담 및 의사소통의 중요성</a:t>
            </a:r>
            <a:endParaRPr lang="en-US" altLang="ko-KR" sz="24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각자 개발한 모듈을 하나로 합치는 것이 힘들다</a:t>
            </a:r>
            <a:endParaRPr lang="en-US" altLang="ko-KR" sz="24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개발시 협업툴</a:t>
            </a:r>
            <a:r>
              <a:rPr lang="en-US" altLang="ko-KR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(GIT)</a:t>
            </a:r>
            <a:r>
              <a:rPr lang="ko-KR" alt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을 사용하는 것에 대한 편리성</a:t>
            </a:r>
            <a:endParaRPr lang="en-US" altLang="ko-KR" sz="24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</a:t>
            </a:r>
            <a:r>
              <a:rPr lang="en-US" altLang="ko-KR" sz="1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(COMMIT, BRANCH, CHECKOUT, MERGE)</a:t>
            </a:r>
          </a:p>
          <a:p>
            <a:pPr marL="566928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ko-KR" alt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13319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499</TotalTime>
  <Words>211</Words>
  <Application>Microsoft Office PowerPoint</Application>
  <PresentationFormat>On-screen Show (4:3)</PresentationFormat>
  <Paragraphs>56</Paragraphs>
  <Slides>10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20" baseType="lpstr">
      <vt:lpstr>HY견고딕</vt:lpstr>
      <vt:lpstr>HY헤드라인M</vt:lpstr>
      <vt:lpstr>맑은 고딕</vt:lpstr>
      <vt:lpstr>휴먼고딕</vt:lpstr>
      <vt:lpstr>Arial</vt:lpstr>
      <vt:lpstr>Lucida Sans Unicode</vt:lpstr>
      <vt:lpstr>Verdana</vt:lpstr>
      <vt:lpstr>Wingdings</vt:lpstr>
      <vt:lpstr>Wingdings 3</vt:lpstr>
      <vt:lpstr>Office 테마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msk</dc:creator>
  <cp:lastModifiedBy>PHW</cp:lastModifiedBy>
  <cp:revision>106</cp:revision>
  <dcterms:created xsi:type="dcterms:W3CDTF">2013-12-04T14:28:54Z</dcterms:created>
  <dcterms:modified xsi:type="dcterms:W3CDTF">2015-12-06T05:50:13Z</dcterms:modified>
</cp:coreProperties>
</file>